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0" r:id="rId3"/>
    <p:sldId id="301" r:id="rId4"/>
    <p:sldId id="303" r:id="rId5"/>
    <p:sldId id="302" r:id="rId6"/>
    <p:sldId id="304" r:id="rId7"/>
    <p:sldId id="312" r:id="rId8"/>
    <p:sldId id="307" r:id="rId9"/>
    <p:sldId id="309" r:id="rId10"/>
    <p:sldId id="316" r:id="rId11"/>
    <p:sldId id="317" r:id="rId12"/>
    <p:sldId id="318" r:id="rId13"/>
    <p:sldId id="319" r:id="rId14"/>
    <p:sldId id="321" r:id="rId15"/>
    <p:sldId id="323" r:id="rId16"/>
    <p:sldId id="322" r:id="rId17"/>
    <p:sldId id="320" r:id="rId18"/>
    <p:sldId id="324" r:id="rId19"/>
    <p:sldId id="313" r:id="rId20"/>
    <p:sldId id="314" r:id="rId21"/>
    <p:sldId id="306" r:id="rId22"/>
    <p:sldId id="325" r:id="rId23"/>
    <p:sldId id="326" r:id="rId24"/>
    <p:sldId id="310" r:id="rId25"/>
    <p:sldId id="315" r:id="rId26"/>
    <p:sldId id="308" r:id="rId27"/>
    <p:sldId id="275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4660"/>
  </p:normalViewPr>
  <p:slideViewPr>
    <p:cSldViewPr>
      <p:cViewPr>
        <p:scale>
          <a:sx n="80" d="100"/>
          <a:sy n="80" d="100"/>
        </p:scale>
        <p:origin x="-912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E39F93-5277-4FF2-AF4E-71E323F44D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65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914ADEF4-A5F7-43E7-A0FD-119D60BB5CF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228600" y="304800"/>
            <a:ext cx="1079500" cy="633413"/>
            <a:chOff x="2680" y="3678"/>
            <a:chExt cx="680" cy="399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5DA919-D753-4768-998C-E1E1F9F066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CEF41A-050E-4995-BF07-46E19D7406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59AA222-918D-40A6-BF1B-2C9E004F1B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09119-C82C-45EB-B592-1663CD574D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5B315-B784-4749-A544-503E1ECAD6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C563A-82ED-4C0B-9100-F65665A2B1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27090-0A56-4921-850C-0E24D6FDE8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255CC6-F004-4F46-8EDB-745F6704B0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50336-EE9E-41D7-89BD-E33F47CFE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9F626-2210-4976-82CA-6DCFA1A9FB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36B02-8A37-4A79-AEF7-4D1ADCBA33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Image" r:id="rId15" imgW="9561905" imgH="1600000" progId="Photoshop.Image.6">
                  <p:embed/>
                </p:oleObj>
              </mc:Choice>
              <mc:Fallback>
                <p:oleObj name="Image" r:id="rId15" imgW="9561905" imgH="1600000" progId="Photoshop.Image.6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97E05B-7F06-434A-8C75-483F108977A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84784" y="2564904"/>
            <a:ext cx="7266431" cy="1286454"/>
          </a:xfrm>
        </p:spPr>
        <p:txBody>
          <a:bodyPr/>
          <a:lstStyle/>
          <a:p>
            <a:r>
              <a:rPr lang="en-US" sz="8000" dirty="0" smtClean="0">
                <a:solidFill>
                  <a:schemeClr val="bg2"/>
                </a:solidFill>
              </a:rPr>
              <a:t>Strike Mouse</a:t>
            </a:r>
            <a:endParaRPr lang="en-US" sz="8000" dirty="0">
              <a:solidFill>
                <a:schemeClr val="bg2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411760" y="332656"/>
            <a:ext cx="5040560" cy="792088"/>
          </a:xfrm>
        </p:spPr>
        <p:txBody>
          <a:bodyPr/>
          <a:lstStyle/>
          <a:p>
            <a:r>
              <a:rPr lang="en-US" sz="2400" dirty="0" smtClean="0"/>
              <a:t>UNIVERSITY OF ENGINEERING AND TECHNOLOGY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635896" y="4365104"/>
            <a:ext cx="53681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Team </a:t>
            </a:r>
            <a:r>
              <a:rPr lang="en-US" sz="2400" b="1" dirty="0"/>
              <a:t>4</a:t>
            </a:r>
            <a:r>
              <a:rPr lang="en-US" sz="2400" b="1" dirty="0" smtClean="0"/>
              <a:t>: </a:t>
            </a:r>
            <a:r>
              <a:rPr lang="en-US" dirty="0" smtClean="0"/>
              <a:t>	</a:t>
            </a:r>
            <a:r>
              <a:rPr lang="en-US" sz="2000" dirty="0" err="1" smtClean="0"/>
              <a:t>Nguyễn</a:t>
            </a:r>
            <a:r>
              <a:rPr lang="en-US" sz="2000" dirty="0" smtClean="0"/>
              <a:t> </a:t>
            </a:r>
            <a:r>
              <a:rPr lang="en-US" sz="2000" dirty="0" err="1" smtClean="0"/>
              <a:t>Tùng</a:t>
            </a:r>
            <a:r>
              <a:rPr lang="en-US" sz="2000" dirty="0" smtClean="0"/>
              <a:t> </a:t>
            </a:r>
            <a:r>
              <a:rPr lang="en-US" sz="2000" dirty="0" err="1" smtClean="0"/>
              <a:t>Lâm</a:t>
            </a:r>
            <a:r>
              <a:rPr lang="en-US" sz="2000" dirty="0" smtClean="0"/>
              <a:t> (Leader)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Ngô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Thúy</a:t>
            </a:r>
            <a:r>
              <a:rPr lang="en-US" sz="2000" dirty="0" smtClean="0"/>
              <a:t> </a:t>
            </a:r>
            <a:r>
              <a:rPr lang="en-US" sz="2000" dirty="0" err="1" smtClean="0"/>
              <a:t>Lan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Lê</a:t>
            </a:r>
            <a:r>
              <a:rPr lang="en-US" sz="2000" dirty="0" smtClean="0"/>
              <a:t> </a:t>
            </a:r>
            <a:r>
              <a:rPr lang="en-US" sz="2000" dirty="0" err="1" smtClean="0"/>
              <a:t>Hải</a:t>
            </a:r>
            <a:r>
              <a:rPr lang="en-US" sz="2000" dirty="0" smtClean="0"/>
              <a:t> </a:t>
            </a:r>
            <a:r>
              <a:rPr lang="en-US" sz="2000" dirty="0" err="1" smtClean="0"/>
              <a:t>Linh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Lê</a:t>
            </a:r>
            <a:r>
              <a:rPr lang="en-US" sz="2000" dirty="0" smtClean="0"/>
              <a:t> </a:t>
            </a:r>
            <a:r>
              <a:rPr lang="en-US" sz="2000" dirty="0" err="1" smtClean="0"/>
              <a:t>Đình</a:t>
            </a:r>
            <a:r>
              <a:rPr lang="en-US" sz="2000" dirty="0" smtClean="0"/>
              <a:t> </a:t>
            </a:r>
            <a:r>
              <a:rPr lang="en-US" sz="2000" dirty="0" err="1" smtClean="0"/>
              <a:t>Linh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Trần</a:t>
            </a:r>
            <a:r>
              <a:rPr lang="en-US" sz="2000" dirty="0" smtClean="0"/>
              <a:t> </a:t>
            </a:r>
            <a:r>
              <a:rPr lang="en-US" sz="2000" dirty="0" err="1" smtClean="0"/>
              <a:t>Ngọc</a:t>
            </a:r>
            <a:r>
              <a:rPr lang="en-US" sz="2000" dirty="0" smtClean="0"/>
              <a:t> </a:t>
            </a:r>
            <a:r>
              <a:rPr lang="en-US" sz="2000" dirty="0" err="1" smtClean="0"/>
              <a:t>Linh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5" y="188640"/>
            <a:ext cx="1152128" cy="1001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Git contributer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8136904" cy="39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6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GitHub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Git graph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" y="2313472"/>
            <a:ext cx="8964618" cy="37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6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GitHub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Git traffic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208912" cy="41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6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PivotalTracker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3"/>
            <a:ext cx="8229600" cy="4248473"/>
          </a:xfrm>
        </p:spPr>
      </p:pic>
    </p:spTree>
    <p:extLst>
      <p:ext uri="{BB962C8B-B14F-4D97-AF65-F5344CB8AC3E}">
        <p14:creationId xmlns:p14="http://schemas.microsoft.com/office/powerpoint/2010/main" val="334310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PivotalTracker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S</a:t>
            </a:r>
            <a:r>
              <a:rPr lang="vi-VN" dirty="0" smtClean="0"/>
              <a:t>tory background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" y="2348880"/>
            <a:ext cx="9144000" cy="42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764704"/>
            <a:ext cx="7391400" cy="563563"/>
          </a:xfrm>
        </p:spPr>
        <p:txBody>
          <a:bodyPr/>
          <a:lstStyle/>
          <a:p>
            <a:r>
              <a:rPr lang="en-US" dirty="0" err="1"/>
              <a:t>PivotalTracker</a:t>
            </a:r>
            <a:endParaRPr lang="vi-V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Story mouse</a:t>
            </a:r>
            <a:endParaRPr lang="vi-V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" y="2420888"/>
            <a:ext cx="9144000" cy="37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Story hammer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7650"/>
            <a:ext cx="9144000" cy="42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PivotalTracker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Pivotal</a:t>
            </a:r>
            <a:r>
              <a:rPr lang="vi-VN" dirty="0" smtClean="0"/>
              <a:t> chart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3" y="2348880"/>
            <a:ext cx="9144000" cy="41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PivotalTracker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Release 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9" y="2337060"/>
            <a:ext cx="914400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0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/>
              <a:t>C</a:t>
            </a:r>
            <a:r>
              <a:rPr lang="en-US" dirty="0" smtClean="0"/>
              <a:t>ase Diagram</a:t>
            </a:r>
            <a:br>
              <a:rPr lang="en-US" dirty="0" smtClean="0"/>
            </a:b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2276872"/>
            <a:ext cx="713422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5178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Overview of a Strike Mouse game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What did we do?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Images on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PivotalTracker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UML </a:t>
            </a:r>
            <a:r>
              <a:rPr lang="en-US" dirty="0" smtClean="0"/>
              <a:t>Diagram, Testing </a:t>
            </a:r>
            <a:r>
              <a:rPr lang="en-US" dirty="0" smtClean="0"/>
              <a:t>and Lint</a:t>
            </a:r>
          </a:p>
          <a:p>
            <a:pPr marL="571500" indent="-571500">
              <a:buFont typeface="+mj-lt"/>
              <a:buAutoNum type="romanUcPeriod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22066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7344816" cy="4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Test Coverage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2050" name="Picture 2" descr="C:\Users\Tran\Pictures\tes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5"/>
            <a:ext cx="8280920" cy="51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test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4944"/>
            <a:ext cx="299126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total lines of test (76)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LintWarning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" y="2276872"/>
            <a:ext cx="907859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LintWarning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</a:t>
            </a:r>
          </a:p>
          <a:p>
            <a:endParaRPr lang="en-US" dirty="0"/>
          </a:p>
          <a:p>
            <a:r>
              <a:rPr lang="en-US" dirty="0" smtClean="0"/>
              <a:t>After edit</a:t>
            </a:r>
          </a:p>
          <a:p>
            <a:endParaRPr lang="en-US" dirty="0" smtClean="0"/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59737"/>
            <a:ext cx="5553850" cy="924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24944"/>
            <a:ext cx="6616862" cy="3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212976"/>
            <a:ext cx="8579296" cy="1239416"/>
          </a:xfrm>
        </p:spPr>
        <p:txBody>
          <a:bodyPr/>
          <a:lstStyle/>
          <a:p>
            <a:pPr marL="0" indent="0" algn="ctr">
              <a:buNone/>
            </a:pPr>
            <a:r>
              <a:rPr lang="en-US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Q &amp; A</a:t>
            </a:r>
            <a:endParaRPr lang="vi-VN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187624" y="2708920"/>
            <a:ext cx="7109230" cy="143275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</a:rPr>
              <a:t>Thanks for watching!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101"/>
            <a:ext cx="1152128" cy="1001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00" decel="1000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139136" cy="4495800"/>
          </a:xfrm>
        </p:spPr>
        <p:txBody>
          <a:bodyPr/>
          <a:lstStyle/>
          <a:p>
            <a:r>
              <a:rPr lang="en-US" dirty="0" smtClean="0"/>
              <a:t>It’s a simple game to play in free time</a:t>
            </a:r>
          </a:p>
          <a:p>
            <a:endParaRPr lang="en-US" dirty="0" smtClean="0"/>
          </a:p>
          <a:p>
            <a:r>
              <a:rPr lang="en-US" dirty="0" smtClean="0"/>
              <a:t>Beating a mouse when it appears </a:t>
            </a:r>
            <a:r>
              <a:rPr lang="en-US" dirty="0" smtClean="0"/>
              <a:t>to achieve </a:t>
            </a:r>
            <a:r>
              <a:rPr lang="en-US" dirty="0" smtClean="0"/>
              <a:t>high score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175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 Java</a:t>
            </a:r>
          </a:p>
          <a:p>
            <a:endParaRPr lang="en-US" dirty="0"/>
          </a:p>
          <a:p>
            <a:r>
              <a:rPr lang="en-US" dirty="0" smtClean="0"/>
              <a:t>Platform: Android</a:t>
            </a:r>
          </a:p>
          <a:p>
            <a:endParaRPr lang="en-US" dirty="0"/>
          </a:p>
          <a:p>
            <a:r>
              <a:rPr lang="en-US" dirty="0" smtClean="0"/>
              <a:t>Framework: </a:t>
            </a:r>
            <a:r>
              <a:rPr lang="en-US" dirty="0" err="1" smtClean="0"/>
              <a:t>LibGDX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vi-VN" dirty="0"/>
          </a:p>
        </p:txBody>
      </p:sp>
      <p:pic>
        <p:nvPicPr>
          <p:cNvPr id="2050" name="Picture 2" descr="C:\Users\Tran\Desktop\b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4536504" cy="17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ran\Desktop\b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96394"/>
            <a:ext cx="5048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ran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54" y="4869160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ran\Desktop\images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03" y="2277961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Game Development\images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28" y="2908970"/>
            <a:ext cx="276225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project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a plan: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:14/3/2014</a:t>
            </a:r>
          </a:p>
          <a:p>
            <a:pPr lvl="1"/>
            <a:r>
              <a:rPr lang="en-US" dirty="0"/>
              <a:t>End </a:t>
            </a:r>
            <a:r>
              <a:rPr lang="en-US" dirty="0" smtClean="0"/>
              <a:t>:16/5/2014 </a:t>
            </a:r>
          </a:p>
          <a:p>
            <a:r>
              <a:rPr lang="vi-VN" dirty="0"/>
              <a:t>Weekly Scrum:</a:t>
            </a:r>
          </a:p>
          <a:p>
            <a:pPr lvl="1"/>
            <a:r>
              <a:rPr lang="vi-VN" dirty="0"/>
              <a:t>Using: Skype,facebook</a:t>
            </a:r>
          </a:p>
          <a:p>
            <a:pPr lvl="1"/>
            <a:r>
              <a:rPr lang="vi-VN" dirty="0"/>
              <a:t>Meeting: on Thursday afternoon</a:t>
            </a:r>
          </a:p>
          <a:p>
            <a:r>
              <a:rPr lang="vi-VN" dirty="0"/>
              <a:t>Working:</a:t>
            </a:r>
          </a:p>
          <a:p>
            <a:pPr lvl="1"/>
            <a:r>
              <a:rPr lang="vi-VN" dirty="0"/>
              <a:t>Using: GitHub, Pivotaltracker</a:t>
            </a:r>
          </a:p>
          <a:p>
            <a:pPr lvl="1"/>
            <a:r>
              <a:rPr lang="vi-VN" dirty="0"/>
              <a:t>Pair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  <a:endParaRPr lang="vi-V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/>
              <a:t>and reading materials (</a:t>
            </a:r>
            <a:r>
              <a:rPr lang="en-US" dirty="0" smtClean="0"/>
              <a:t>Week </a:t>
            </a:r>
            <a:r>
              <a:rPr lang="en-US" dirty="0"/>
              <a:t>1,2)</a:t>
            </a:r>
          </a:p>
          <a:p>
            <a:r>
              <a:rPr lang="en-US" dirty="0"/>
              <a:t>Making a background of game(Week 3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Making holes (Week 4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Finding smell code and refactor(Week 5)</a:t>
            </a:r>
          </a:p>
          <a:p>
            <a:r>
              <a:rPr lang="en-US" dirty="0" smtClean="0"/>
              <a:t>Making mouse (Week 6)</a:t>
            </a:r>
          </a:p>
          <a:p>
            <a:r>
              <a:rPr lang="en-US" dirty="0" smtClean="0"/>
              <a:t>Making hammer (Week 7)</a:t>
            </a:r>
          </a:p>
          <a:p>
            <a:r>
              <a:rPr lang="en-US" dirty="0" smtClean="0"/>
              <a:t>Making mouse die (Week 8)</a:t>
            </a:r>
          </a:p>
          <a:p>
            <a:r>
              <a:rPr lang="en-US" dirty="0" smtClean="0"/>
              <a:t>Display </a:t>
            </a:r>
            <a:r>
              <a:rPr lang="en-US" dirty="0" smtClean="0"/>
              <a:t>score </a:t>
            </a:r>
            <a:r>
              <a:rPr lang="en-US" dirty="0" smtClean="0"/>
              <a:t>(Week 9)</a:t>
            </a:r>
          </a:p>
          <a:p>
            <a:r>
              <a:rPr lang="en-US" dirty="0" smtClean="0"/>
              <a:t>Finding </a:t>
            </a:r>
            <a:r>
              <a:rPr lang="en-US" dirty="0"/>
              <a:t>b</a:t>
            </a:r>
            <a:r>
              <a:rPr lang="en-US" dirty="0" smtClean="0"/>
              <a:t>ug, editing </a:t>
            </a:r>
            <a:r>
              <a:rPr lang="en-US" dirty="0" smtClean="0"/>
              <a:t>and finish project (Week 10)</a:t>
            </a:r>
            <a:endParaRPr lang="en-US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9671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Complete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3200" dirty="0" smtClean="0"/>
              <a:t>                                       week 1</a:t>
            </a:r>
          </a:p>
          <a:p>
            <a:endParaRPr lang="vi-VN" sz="3200" dirty="0"/>
          </a:p>
          <a:p>
            <a:endParaRPr lang="vi-VN" sz="3200" dirty="0" smtClean="0"/>
          </a:p>
          <a:p>
            <a:endParaRPr lang="vi-VN" sz="3200" dirty="0"/>
          </a:p>
          <a:p>
            <a:endParaRPr lang="vi-VN" sz="3200" dirty="0" smtClean="0"/>
          </a:p>
          <a:p>
            <a:endParaRPr lang="vi-VN" sz="3200" dirty="0"/>
          </a:p>
          <a:p>
            <a:pPr marL="1828800" lvl="4" indent="0">
              <a:buNone/>
            </a:pPr>
            <a:r>
              <a:rPr lang="vi-VN" sz="2800" dirty="0" smtClean="0"/>
              <a:t>Week 2</a:t>
            </a:r>
            <a:endParaRPr lang="vi-VN" sz="2800" dirty="0"/>
          </a:p>
        </p:txBody>
      </p:sp>
      <p:pic>
        <p:nvPicPr>
          <p:cNvPr id="3074" name="Picture 2" descr="C:\Users\Tra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8349"/>
            <a:ext cx="4742752" cy="30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an\Desktop\Cap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4922971" cy="31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Complete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5024"/>
            <a:ext cx="4475064" cy="28243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00808"/>
            <a:ext cx="5151691" cy="33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69gl">
  <a:themeElements>
    <a:clrScheme name="Office Theme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cdb2004169gl</Template>
  <TotalTime>524</TotalTime>
  <Words>226</Words>
  <Application>Microsoft Office PowerPoint</Application>
  <PresentationFormat>On-screen Show (4:3)</PresentationFormat>
  <Paragraphs>89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cdb2004169gl</vt:lpstr>
      <vt:lpstr>Image</vt:lpstr>
      <vt:lpstr>Strike Mouse</vt:lpstr>
      <vt:lpstr>Contents</vt:lpstr>
      <vt:lpstr>Overview</vt:lpstr>
      <vt:lpstr>Overview</vt:lpstr>
      <vt:lpstr>Overview</vt:lpstr>
      <vt:lpstr>Plan for project</vt:lpstr>
      <vt:lpstr>What did we do?</vt:lpstr>
      <vt:lpstr>Complete</vt:lpstr>
      <vt:lpstr>Complete</vt:lpstr>
      <vt:lpstr>GitHub</vt:lpstr>
      <vt:lpstr>GitHub</vt:lpstr>
      <vt:lpstr>GitHub</vt:lpstr>
      <vt:lpstr>PivotalTracker</vt:lpstr>
      <vt:lpstr>PivotalTracker</vt:lpstr>
      <vt:lpstr>PivotalTracker</vt:lpstr>
      <vt:lpstr>PowerPoint Presentation</vt:lpstr>
      <vt:lpstr>PivotalTracker</vt:lpstr>
      <vt:lpstr>PivotalTracker</vt:lpstr>
      <vt:lpstr>UML Diagram</vt:lpstr>
      <vt:lpstr>UML Diagram</vt:lpstr>
      <vt:lpstr>Test Coverage</vt:lpstr>
      <vt:lpstr>Test</vt:lpstr>
      <vt:lpstr>Test</vt:lpstr>
      <vt:lpstr>LintWarning</vt:lpstr>
      <vt:lpstr>LintWarning</vt:lpstr>
      <vt:lpstr>PowerPoint Presentation</vt:lpstr>
      <vt:lpstr>PowerPoint Presentation</vt:lpstr>
    </vt:vector>
  </TitlesOfParts>
  <Company>HANGLONG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Đường lối cách mạng của Đảng cộng sản Việt Nam</dc:title>
  <dc:creator>HANGLONG</dc:creator>
  <cp:lastModifiedBy>Tran Linh</cp:lastModifiedBy>
  <cp:revision>63</cp:revision>
  <dcterms:created xsi:type="dcterms:W3CDTF">2013-05-12T03:21:46Z</dcterms:created>
  <dcterms:modified xsi:type="dcterms:W3CDTF">2014-05-23T02:40:16Z</dcterms:modified>
</cp:coreProperties>
</file>